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84" r:id="rId6"/>
    <p:sldId id="261" r:id="rId7"/>
    <p:sldId id="283" r:id="rId8"/>
    <p:sldId id="285" r:id="rId9"/>
    <p:sldId id="265" r:id="rId10"/>
    <p:sldId id="286" r:id="rId11"/>
    <p:sldId id="267" r:id="rId12"/>
    <p:sldId id="287" r:id="rId13"/>
    <p:sldId id="269" r:id="rId14"/>
    <p:sldId id="288" r:id="rId15"/>
    <p:sldId id="271" r:id="rId16"/>
    <p:sldId id="289" r:id="rId17"/>
    <p:sldId id="273" r:id="rId18"/>
    <p:sldId id="290" r:id="rId19"/>
    <p:sldId id="276" r:id="rId20"/>
    <p:sldId id="291" r:id="rId21"/>
    <p:sldId id="278" r:id="rId22"/>
    <p:sldId id="28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7060B-346E-4EFD-830D-41222F2B312D}" v="44" dt="2025-10-21T14:50:14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Poniewski" userId="c06c488b-a148-4c62-bebf-9bc2c69daaa6" providerId="ADAL" clId="{49B60C19-2CC2-4D9A-9593-1D564DC92CD5}"/>
    <pc:docChg chg="undo custSel addSld delSld modSld sldOrd">
      <pc:chgData name="Michał Poniewski" userId="c06c488b-a148-4c62-bebf-9bc2c69daaa6" providerId="ADAL" clId="{49B60C19-2CC2-4D9A-9593-1D564DC92CD5}" dt="2025-10-21T15:16:41.736" v="1520" actId="20577"/>
      <pc:docMkLst>
        <pc:docMk/>
      </pc:docMkLst>
      <pc:sldChg chg="modSp mod">
        <pc:chgData name="Michał Poniewski" userId="c06c488b-a148-4c62-bebf-9bc2c69daaa6" providerId="ADAL" clId="{49B60C19-2CC2-4D9A-9593-1D564DC92CD5}" dt="2025-10-21T13:18:53.782" v="1" actId="1076"/>
        <pc:sldMkLst>
          <pc:docMk/>
          <pc:sldMk cId="2979488776" sldId="256"/>
        </pc:sldMkLst>
        <pc:picChg chg="mod">
          <ac:chgData name="Michał Poniewski" userId="c06c488b-a148-4c62-bebf-9bc2c69daaa6" providerId="ADAL" clId="{49B60C19-2CC2-4D9A-9593-1D564DC92CD5}" dt="2025-10-21T13:18:53.782" v="1" actId="1076"/>
          <ac:picMkLst>
            <pc:docMk/>
            <pc:sldMk cId="2979488776" sldId="256"/>
            <ac:picMk id="5" creationId="{8183497F-87D0-3004-DC37-6BAEF04BF6DF}"/>
          </ac:picMkLst>
        </pc:picChg>
      </pc:sldChg>
      <pc:sldChg chg="addSp modSp mod">
        <pc:chgData name="Michał Poniewski" userId="c06c488b-a148-4c62-bebf-9bc2c69daaa6" providerId="ADAL" clId="{49B60C19-2CC2-4D9A-9593-1D564DC92CD5}" dt="2025-10-21T14:53:53.014" v="1370" actId="20577"/>
        <pc:sldMkLst>
          <pc:docMk/>
          <pc:sldMk cId="860637012" sldId="257"/>
        </pc:sldMkLst>
        <pc:spChg chg="add mod">
          <ac:chgData name="Michał Poniewski" userId="c06c488b-a148-4c62-bebf-9bc2c69daaa6" providerId="ADAL" clId="{49B60C19-2CC2-4D9A-9593-1D564DC92CD5}" dt="2025-10-21T13:23:17.711" v="48" actId="20577"/>
          <ac:spMkLst>
            <pc:docMk/>
            <pc:sldMk cId="860637012" sldId="257"/>
            <ac:spMk id="4" creationId="{4B58C0E5-B0D6-F930-7F38-AD96D886EF18}"/>
          </ac:spMkLst>
        </pc:spChg>
        <pc:spChg chg="add mod">
          <ac:chgData name="Michał Poniewski" userId="c06c488b-a148-4c62-bebf-9bc2c69daaa6" providerId="ADAL" clId="{49B60C19-2CC2-4D9A-9593-1D564DC92CD5}" dt="2025-10-21T14:53:53.014" v="1370" actId="20577"/>
          <ac:spMkLst>
            <pc:docMk/>
            <pc:sldMk cId="860637012" sldId="257"/>
            <ac:spMk id="6" creationId="{4D14CE49-9FF6-74A8-2317-D8B0B735CCC5}"/>
          </ac:spMkLst>
        </pc:spChg>
        <pc:picChg chg="mod">
          <ac:chgData name="Michał Poniewski" userId="c06c488b-a148-4c62-bebf-9bc2c69daaa6" providerId="ADAL" clId="{49B60C19-2CC2-4D9A-9593-1D564DC92CD5}" dt="2025-10-21T13:26:23.306" v="86" actId="1076"/>
          <ac:picMkLst>
            <pc:docMk/>
            <pc:sldMk cId="860637012" sldId="257"/>
            <ac:picMk id="5" creationId="{D5F8342D-0BB8-7EB1-1530-F6AFC2A50686}"/>
          </ac:picMkLst>
        </pc:picChg>
      </pc:sldChg>
      <pc:sldChg chg="addSp delSp modSp mod modClrScheme chgLayout">
        <pc:chgData name="Michał Poniewski" userId="c06c488b-a148-4c62-bebf-9bc2c69daaa6" providerId="ADAL" clId="{49B60C19-2CC2-4D9A-9593-1D564DC92CD5}" dt="2025-10-21T14:08:39.231" v="362" actId="20577"/>
        <pc:sldMkLst>
          <pc:docMk/>
          <pc:sldMk cId="3174164235" sldId="258"/>
        </pc:sldMkLst>
        <pc:spChg chg="del mod">
          <ac:chgData name="Michał Poniewski" userId="c06c488b-a148-4c62-bebf-9bc2c69daaa6" providerId="ADAL" clId="{49B60C19-2CC2-4D9A-9593-1D564DC92CD5}" dt="2025-10-21T13:58:07.767" v="317" actId="478"/>
          <ac:spMkLst>
            <pc:docMk/>
            <pc:sldMk cId="3174164235" sldId="258"/>
            <ac:spMk id="2" creationId="{85F26A76-2CE4-EEB3-1343-CC0B22BA3401}"/>
          </ac:spMkLst>
        </pc:spChg>
        <pc:spChg chg="del">
          <ac:chgData name="Michał Poniewski" userId="c06c488b-a148-4c62-bebf-9bc2c69daaa6" providerId="ADAL" clId="{49B60C19-2CC2-4D9A-9593-1D564DC92CD5}" dt="2025-10-21T13:58:11.621" v="318" actId="478"/>
          <ac:spMkLst>
            <pc:docMk/>
            <pc:sldMk cId="3174164235" sldId="258"/>
            <ac:spMk id="3" creationId="{7BD56F0F-E762-1846-7FF2-6FF6B09F771F}"/>
          </ac:spMkLst>
        </pc:spChg>
        <pc:spChg chg="add mod">
          <ac:chgData name="Michał Poniewski" userId="c06c488b-a148-4c62-bebf-9bc2c69daaa6" providerId="ADAL" clId="{49B60C19-2CC2-4D9A-9593-1D564DC92CD5}" dt="2025-10-21T14:08:39.231" v="362" actId="20577"/>
          <ac:spMkLst>
            <pc:docMk/>
            <pc:sldMk cId="3174164235" sldId="258"/>
            <ac:spMk id="5" creationId="{CF988208-E52D-76E2-B8A2-5ABD65B99E5F}"/>
          </ac:spMkLst>
        </pc:spChg>
        <pc:graphicFrameChg chg="del modGraphic">
          <ac:chgData name="Michał Poniewski" userId="c06c488b-a148-4c62-bebf-9bc2c69daaa6" providerId="ADAL" clId="{49B60C19-2CC2-4D9A-9593-1D564DC92CD5}" dt="2025-10-21T13:58:43.379" v="320" actId="478"/>
          <ac:graphicFrameMkLst>
            <pc:docMk/>
            <pc:sldMk cId="3174164235" sldId="258"/>
            <ac:graphicFrameMk id="4" creationId="{7E537D00-6883-6A37-63F1-EB7353D78D30}"/>
          </ac:graphicFrameMkLst>
        </pc:graphicFrameChg>
      </pc:sldChg>
      <pc:sldChg chg="addSp modSp mod">
        <pc:chgData name="Michał Poniewski" userId="c06c488b-a148-4c62-bebf-9bc2c69daaa6" providerId="ADAL" clId="{49B60C19-2CC2-4D9A-9593-1D564DC92CD5}" dt="2025-10-21T14:54:39.010" v="1383" actId="1076"/>
        <pc:sldMkLst>
          <pc:docMk/>
          <pc:sldMk cId="96066794" sldId="259"/>
        </pc:sldMkLst>
        <pc:spChg chg="add mod">
          <ac:chgData name="Michał Poniewski" userId="c06c488b-a148-4c62-bebf-9bc2c69daaa6" providerId="ADAL" clId="{49B60C19-2CC2-4D9A-9593-1D564DC92CD5}" dt="2025-10-21T13:23:26.983" v="50" actId="20577"/>
          <ac:spMkLst>
            <pc:docMk/>
            <pc:sldMk cId="96066794" sldId="259"/>
            <ac:spMk id="2" creationId="{5C28D2F4-9A75-C4CE-98CE-7EE2438BBF84}"/>
          </ac:spMkLst>
        </pc:spChg>
        <pc:spChg chg="add mod">
          <ac:chgData name="Michał Poniewski" userId="c06c488b-a148-4c62-bebf-9bc2c69daaa6" providerId="ADAL" clId="{49B60C19-2CC2-4D9A-9593-1D564DC92CD5}" dt="2025-10-21T14:54:36.283" v="1382" actId="20577"/>
          <ac:spMkLst>
            <pc:docMk/>
            <pc:sldMk cId="96066794" sldId="259"/>
            <ac:spMk id="4" creationId="{CA8AE1E5-D260-C2AD-9952-D274B076BB09}"/>
          </ac:spMkLst>
        </pc:spChg>
        <pc:picChg chg="mod">
          <ac:chgData name="Michał Poniewski" userId="c06c488b-a148-4c62-bebf-9bc2c69daaa6" providerId="ADAL" clId="{49B60C19-2CC2-4D9A-9593-1D564DC92CD5}" dt="2025-10-21T14:54:39.010" v="1383" actId="1076"/>
          <ac:picMkLst>
            <pc:docMk/>
            <pc:sldMk cId="96066794" sldId="259"/>
            <ac:picMk id="3" creationId="{B1C0FE99-0153-6D3E-C969-3E349F17325E}"/>
          </ac:picMkLst>
        </pc:picChg>
      </pc:sldChg>
      <pc:sldChg chg="del">
        <pc:chgData name="Michał Poniewski" userId="c06c488b-a148-4c62-bebf-9bc2c69daaa6" providerId="ADAL" clId="{49B60C19-2CC2-4D9A-9593-1D564DC92CD5}" dt="2025-10-21T14:10:27.745" v="366" actId="2696"/>
        <pc:sldMkLst>
          <pc:docMk/>
          <pc:sldMk cId="3405053800" sldId="260"/>
        </pc:sldMkLst>
      </pc:sldChg>
      <pc:sldChg chg="addSp modSp mod">
        <pc:chgData name="Michał Poniewski" userId="c06c488b-a148-4c62-bebf-9bc2c69daaa6" providerId="ADAL" clId="{49B60C19-2CC2-4D9A-9593-1D564DC92CD5}" dt="2025-10-21T14:58:22.488" v="1392" actId="3062"/>
        <pc:sldMkLst>
          <pc:docMk/>
          <pc:sldMk cId="3966142740" sldId="261"/>
        </pc:sldMkLst>
        <pc:spChg chg="add mod">
          <ac:chgData name="Michał Poniewski" userId="c06c488b-a148-4c62-bebf-9bc2c69daaa6" providerId="ADAL" clId="{49B60C19-2CC2-4D9A-9593-1D564DC92CD5}" dt="2025-10-21T14:58:22.488" v="1392" actId="3062"/>
          <ac:spMkLst>
            <pc:docMk/>
            <pc:sldMk cId="3966142740" sldId="261"/>
            <ac:spMk id="2" creationId="{D479F966-5A21-B5F8-CDB3-5F782BD7C4D0}"/>
          </ac:spMkLst>
        </pc:spChg>
      </pc:sldChg>
      <pc:sldChg chg="del">
        <pc:chgData name="Michał Poniewski" userId="c06c488b-a148-4c62-bebf-9bc2c69daaa6" providerId="ADAL" clId="{49B60C19-2CC2-4D9A-9593-1D564DC92CD5}" dt="2025-10-21T14:15:13.875" v="487" actId="2696"/>
        <pc:sldMkLst>
          <pc:docMk/>
          <pc:sldMk cId="403126557" sldId="262"/>
        </pc:sldMkLst>
      </pc:sldChg>
      <pc:sldChg chg="del">
        <pc:chgData name="Michał Poniewski" userId="c06c488b-a148-4c62-bebf-9bc2c69daaa6" providerId="ADAL" clId="{49B60C19-2CC2-4D9A-9593-1D564DC92CD5}" dt="2025-10-21T14:19:57.122" v="557" actId="2696"/>
        <pc:sldMkLst>
          <pc:docMk/>
          <pc:sldMk cId="3692183721" sldId="264"/>
        </pc:sldMkLst>
      </pc:sldChg>
      <pc:sldChg chg="addSp modSp mod">
        <pc:chgData name="Michał Poniewski" userId="c06c488b-a148-4c62-bebf-9bc2c69daaa6" providerId="ADAL" clId="{49B60C19-2CC2-4D9A-9593-1D564DC92CD5}" dt="2025-10-21T15:00:22.844" v="1404" actId="20577"/>
        <pc:sldMkLst>
          <pc:docMk/>
          <pc:sldMk cId="936379129" sldId="265"/>
        </pc:sldMkLst>
        <pc:spChg chg="add mod">
          <ac:chgData name="Michał Poniewski" userId="c06c488b-a148-4c62-bebf-9bc2c69daaa6" providerId="ADAL" clId="{49B60C19-2CC2-4D9A-9593-1D564DC92CD5}" dt="2025-10-21T13:24:00.627" v="56" actId="20577"/>
          <ac:spMkLst>
            <pc:docMk/>
            <pc:sldMk cId="936379129" sldId="265"/>
            <ac:spMk id="2" creationId="{BA95B889-70BF-A907-E9A0-CBBE7F7B2573}"/>
          </ac:spMkLst>
        </pc:spChg>
        <pc:spChg chg="add mod">
          <ac:chgData name="Michał Poniewski" userId="c06c488b-a148-4c62-bebf-9bc2c69daaa6" providerId="ADAL" clId="{49B60C19-2CC2-4D9A-9593-1D564DC92CD5}" dt="2025-10-21T15:00:22.844" v="1404" actId="20577"/>
          <ac:spMkLst>
            <pc:docMk/>
            <pc:sldMk cId="936379129" sldId="265"/>
            <ac:spMk id="4" creationId="{3FD263FE-285C-BC45-C74C-8BA5BFC4E5A2}"/>
          </ac:spMkLst>
        </pc:spChg>
      </pc:sldChg>
      <pc:sldChg chg="del">
        <pc:chgData name="Michał Poniewski" userId="c06c488b-a148-4c62-bebf-9bc2c69daaa6" providerId="ADAL" clId="{49B60C19-2CC2-4D9A-9593-1D564DC92CD5}" dt="2025-10-21T14:26:18.828" v="632" actId="2696"/>
        <pc:sldMkLst>
          <pc:docMk/>
          <pc:sldMk cId="1077756300" sldId="266"/>
        </pc:sldMkLst>
      </pc:sldChg>
      <pc:sldChg chg="addSp modSp mod">
        <pc:chgData name="Michał Poniewski" userId="c06c488b-a148-4c62-bebf-9bc2c69daaa6" providerId="ADAL" clId="{49B60C19-2CC2-4D9A-9593-1D564DC92CD5}" dt="2025-10-21T13:31:12.717" v="154" actId="20577"/>
        <pc:sldMkLst>
          <pc:docMk/>
          <pc:sldMk cId="2497929112" sldId="267"/>
        </pc:sldMkLst>
        <pc:spChg chg="add mod">
          <ac:chgData name="Michał Poniewski" userId="c06c488b-a148-4c62-bebf-9bc2c69daaa6" providerId="ADAL" clId="{49B60C19-2CC2-4D9A-9593-1D564DC92CD5}" dt="2025-10-21T13:24:29.332" v="61" actId="20577"/>
          <ac:spMkLst>
            <pc:docMk/>
            <pc:sldMk cId="2497929112" sldId="267"/>
            <ac:spMk id="2" creationId="{5299DD62-B080-6705-F39F-A7F5FD8CD14E}"/>
          </ac:spMkLst>
        </pc:spChg>
        <pc:spChg chg="add mod">
          <ac:chgData name="Michał Poniewski" userId="c06c488b-a148-4c62-bebf-9bc2c69daaa6" providerId="ADAL" clId="{49B60C19-2CC2-4D9A-9593-1D564DC92CD5}" dt="2025-10-21T13:31:12.717" v="154" actId="20577"/>
          <ac:spMkLst>
            <pc:docMk/>
            <pc:sldMk cId="2497929112" sldId="267"/>
            <ac:spMk id="4" creationId="{8F9AD078-CA57-0C5C-07CA-2F111658D9E8}"/>
          </ac:spMkLst>
        </pc:spChg>
      </pc:sldChg>
      <pc:sldChg chg="del">
        <pc:chgData name="Michał Poniewski" userId="c06c488b-a148-4c62-bebf-9bc2c69daaa6" providerId="ADAL" clId="{49B60C19-2CC2-4D9A-9593-1D564DC92CD5}" dt="2025-10-21T14:37:47.950" v="991" actId="2696"/>
        <pc:sldMkLst>
          <pc:docMk/>
          <pc:sldMk cId="814321107" sldId="268"/>
        </pc:sldMkLst>
      </pc:sldChg>
      <pc:sldChg chg="addSp modSp mod">
        <pc:chgData name="Michał Poniewski" userId="c06c488b-a148-4c62-bebf-9bc2c69daaa6" providerId="ADAL" clId="{49B60C19-2CC2-4D9A-9593-1D564DC92CD5}" dt="2025-10-21T15:01:11.161" v="1413" actId="20577"/>
        <pc:sldMkLst>
          <pc:docMk/>
          <pc:sldMk cId="1070981575" sldId="269"/>
        </pc:sldMkLst>
        <pc:spChg chg="add mod">
          <ac:chgData name="Michał Poniewski" userId="c06c488b-a148-4c62-bebf-9bc2c69daaa6" providerId="ADAL" clId="{49B60C19-2CC2-4D9A-9593-1D564DC92CD5}" dt="2025-10-21T13:24:42.522" v="67" actId="20577"/>
          <ac:spMkLst>
            <pc:docMk/>
            <pc:sldMk cId="1070981575" sldId="269"/>
            <ac:spMk id="2" creationId="{50729F5B-15AE-D160-C63B-F837418C78E3}"/>
          </ac:spMkLst>
        </pc:spChg>
        <pc:spChg chg="add mod">
          <ac:chgData name="Michał Poniewski" userId="c06c488b-a148-4c62-bebf-9bc2c69daaa6" providerId="ADAL" clId="{49B60C19-2CC2-4D9A-9593-1D564DC92CD5}" dt="2025-10-21T15:01:11.161" v="1413" actId="20577"/>
          <ac:spMkLst>
            <pc:docMk/>
            <pc:sldMk cId="1070981575" sldId="269"/>
            <ac:spMk id="4" creationId="{79287D9F-B66C-9F7E-4C76-F7AE96698D7B}"/>
          </ac:spMkLst>
        </pc:spChg>
        <pc:picChg chg="mod">
          <ac:chgData name="Michał Poniewski" userId="c06c488b-a148-4c62-bebf-9bc2c69daaa6" providerId="ADAL" clId="{49B60C19-2CC2-4D9A-9593-1D564DC92CD5}" dt="2025-10-21T13:24:39.892" v="65" actId="1076"/>
          <ac:picMkLst>
            <pc:docMk/>
            <pc:sldMk cId="1070981575" sldId="269"/>
            <ac:picMk id="3" creationId="{8676C4ED-EBDA-7BFE-64A5-98848BEBFB2D}"/>
          </ac:picMkLst>
        </pc:picChg>
      </pc:sldChg>
      <pc:sldChg chg="del">
        <pc:chgData name="Michał Poniewski" userId="c06c488b-a148-4c62-bebf-9bc2c69daaa6" providerId="ADAL" clId="{49B60C19-2CC2-4D9A-9593-1D564DC92CD5}" dt="2025-10-21T14:39:54.101" v="1018" actId="2696"/>
        <pc:sldMkLst>
          <pc:docMk/>
          <pc:sldMk cId="306795470" sldId="270"/>
        </pc:sldMkLst>
      </pc:sldChg>
      <pc:sldChg chg="addSp modSp mod">
        <pc:chgData name="Michał Poniewski" userId="c06c488b-a148-4c62-bebf-9bc2c69daaa6" providerId="ADAL" clId="{49B60C19-2CC2-4D9A-9593-1D564DC92CD5}" dt="2025-10-21T15:01:37.250" v="1414" actId="20577"/>
        <pc:sldMkLst>
          <pc:docMk/>
          <pc:sldMk cId="1247873698" sldId="271"/>
        </pc:sldMkLst>
        <pc:spChg chg="add mod">
          <ac:chgData name="Michał Poniewski" userId="c06c488b-a148-4c62-bebf-9bc2c69daaa6" providerId="ADAL" clId="{49B60C19-2CC2-4D9A-9593-1D564DC92CD5}" dt="2025-10-21T13:24:57.282" v="71" actId="20577"/>
          <ac:spMkLst>
            <pc:docMk/>
            <pc:sldMk cId="1247873698" sldId="271"/>
            <ac:spMk id="2" creationId="{61A388DA-1088-5B33-AE02-CDDBF36654E8}"/>
          </ac:spMkLst>
        </pc:spChg>
        <pc:spChg chg="add mod">
          <ac:chgData name="Michał Poniewski" userId="c06c488b-a148-4c62-bebf-9bc2c69daaa6" providerId="ADAL" clId="{49B60C19-2CC2-4D9A-9593-1D564DC92CD5}" dt="2025-10-21T15:01:37.250" v="1414" actId="20577"/>
          <ac:spMkLst>
            <pc:docMk/>
            <pc:sldMk cId="1247873698" sldId="271"/>
            <ac:spMk id="4" creationId="{421E3567-09FD-E07C-08B9-C0EDD1B7C3A6}"/>
          </ac:spMkLst>
        </pc:spChg>
      </pc:sldChg>
      <pc:sldChg chg="del">
        <pc:chgData name="Michał Poniewski" userId="c06c488b-a148-4c62-bebf-9bc2c69daaa6" providerId="ADAL" clId="{49B60C19-2CC2-4D9A-9593-1D564DC92CD5}" dt="2025-10-21T14:44:48.311" v="1197" actId="2696"/>
        <pc:sldMkLst>
          <pc:docMk/>
          <pc:sldMk cId="1692270191" sldId="272"/>
        </pc:sldMkLst>
      </pc:sldChg>
      <pc:sldChg chg="addSp modSp mod">
        <pc:chgData name="Michał Poniewski" userId="c06c488b-a148-4c62-bebf-9bc2c69daaa6" providerId="ADAL" clId="{49B60C19-2CC2-4D9A-9593-1D564DC92CD5}" dt="2025-10-21T15:02:55.218" v="1428" actId="20577"/>
        <pc:sldMkLst>
          <pc:docMk/>
          <pc:sldMk cId="3261280475" sldId="273"/>
        </pc:sldMkLst>
        <pc:spChg chg="add mod">
          <ac:chgData name="Michał Poniewski" userId="c06c488b-a148-4c62-bebf-9bc2c69daaa6" providerId="ADAL" clId="{49B60C19-2CC2-4D9A-9593-1D564DC92CD5}" dt="2025-10-21T13:25:13.121" v="75" actId="20577"/>
          <ac:spMkLst>
            <pc:docMk/>
            <pc:sldMk cId="3261280475" sldId="273"/>
            <ac:spMk id="2" creationId="{309792AD-2989-6F94-9EDF-F65673995246}"/>
          </ac:spMkLst>
        </pc:spChg>
        <pc:spChg chg="add mod">
          <ac:chgData name="Michał Poniewski" userId="c06c488b-a148-4c62-bebf-9bc2c69daaa6" providerId="ADAL" clId="{49B60C19-2CC2-4D9A-9593-1D564DC92CD5}" dt="2025-10-21T15:02:55.218" v="1428" actId="20577"/>
          <ac:spMkLst>
            <pc:docMk/>
            <pc:sldMk cId="3261280475" sldId="273"/>
            <ac:spMk id="4" creationId="{8B237702-F859-874B-3B5F-E5737E029F7E}"/>
          </ac:spMkLst>
        </pc:spChg>
      </pc:sldChg>
      <pc:sldChg chg="del">
        <pc:chgData name="Michał Poniewski" userId="c06c488b-a148-4c62-bebf-9bc2c69daaa6" providerId="ADAL" clId="{49B60C19-2CC2-4D9A-9593-1D564DC92CD5}" dt="2025-10-21T14:45:00.592" v="1198" actId="2696"/>
        <pc:sldMkLst>
          <pc:docMk/>
          <pc:sldMk cId="168653743" sldId="274"/>
        </pc:sldMkLst>
      </pc:sldChg>
      <pc:sldChg chg="del">
        <pc:chgData name="Michał Poniewski" userId="c06c488b-a148-4c62-bebf-9bc2c69daaa6" providerId="ADAL" clId="{49B60C19-2CC2-4D9A-9593-1D564DC92CD5}" dt="2025-10-21T14:45:04.889" v="1199" actId="2696"/>
        <pc:sldMkLst>
          <pc:docMk/>
          <pc:sldMk cId="896628310" sldId="275"/>
        </pc:sldMkLst>
      </pc:sldChg>
      <pc:sldChg chg="addSp modSp mod">
        <pc:chgData name="Michał Poniewski" userId="c06c488b-a148-4c62-bebf-9bc2c69daaa6" providerId="ADAL" clId="{49B60C19-2CC2-4D9A-9593-1D564DC92CD5}" dt="2025-10-21T15:04:49.775" v="1437" actId="20577"/>
        <pc:sldMkLst>
          <pc:docMk/>
          <pc:sldMk cId="4259884045" sldId="276"/>
        </pc:sldMkLst>
        <pc:spChg chg="add mod">
          <ac:chgData name="Michał Poniewski" userId="c06c488b-a148-4c62-bebf-9bc2c69daaa6" providerId="ADAL" clId="{49B60C19-2CC2-4D9A-9593-1D564DC92CD5}" dt="2025-10-21T13:25:29.398" v="79" actId="20577"/>
          <ac:spMkLst>
            <pc:docMk/>
            <pc:sldMk cId="4259884045" sldId="276"/>
            <ac:spMk id="2" creationId="{65BBDFF9-AF52-6FAB-98F2-893E3E22F1FA}"/>
          </ac:spMkLst>
        </pc:spChg>
        <pc:spChg chg="add mod">
          <ac:chgData name="Michał Poniewski" userId="c06c488b-a148-4c62-bebf-9bc2c69daaa6" providerId="ADAL" clId="{49B60C19-2CC2-4D9A-9593-1D564DC92CD5}" dt="2025-10-21T15:04:49.775" v="1437" actId="20577"/>
          <ac:spMkLst>
            <pc:docMk/>
            <pc:sldMk cId="4259884045" sldId="276"/>
            <ac:spMk id="4" creationId="{6B118AF5-F2D6-5144-566F-9219F1FD997D}"/>
          </ac:spMkLst>
        </pc:spChg>
      </pc:sldChg>
      <pc:sldChg chg="del">
        <pc:chgData name="Michał Poniewski" userId="c06c488b-a148-4c62-bebf-9bc2c69daaa6" providerId="ADAL" clId="{49B60C19-2CC2-4D9A-9593-1D564DC92CD5}" dt="2025-10-21T14:47:52.636" v="1295" actId="2696"/>
        <pc:sldMkLst>
          <pc:docMk/>
          <pc:sldMk cId="3891520625" sldId="277"/>
        </pc:sldMkLst>
      </pc:sldChg>
      <pc:sldChg chg="addSp modSp mod">
        <pc:chgData name="Michał Poniewski" userId="c06c488b-a148-4c62-bebf-9bc2c69daaa6" providerId="ADAL" clId="{49B60C19-2CC2-4D9A-9593-1D564DC92CD5}" dt="2025-10-21T15:06:07.136" v="1443" actId="20577"/>
        <pc:sldMkLst>
          <pc:docMk/>
          <pc:sldMk cId="3653502322" sldId="278"/>
        </pc:sldMkLst>
        <pc:spChg chg="add mod">
          <ac:chgData name="Michał Poniewski" userId="c06c488b-a148-4c62-bebf-9bc2c69daaa6" providerId="ADAL" clId="{49B60C19-2CC2-4D9A-9593-1D564DC92CD5}" dt="2025-10-21T15:06:07.136" v="1443" actId="20577"/>
          <ac:spMkLst>
            <pc:docMk/>
            <pc:sldMk cId="3653502322" sldId="278"/>
            <ac:spMk id="2" creationId="{989E0053-7381-C69B-098F-9FD7587C51B2}"/>
          </ac:spMkLst>
        </pc:spChg>
      </pc:sldChg>
      <pc:sldChg chg="del">
        <pc:chgData name="Michał Poniewski" userId="c06c488b-a148-4c62-bebf-9bc2c69daaa6" providerId="ADAL" clId="{49B60C19-2CC2-4D9A-9593-1D564DC92CD5}" dt="2025-10-21T14:48:24.675" v="1297" actId="2696"/>
        <pc:sldMkLst>
          <pc:docMk/>
          <pc:sldMk cId="3123699180" sldId="279"/>
        </pc:sldMkLst>
      </pc:sldChg>
      <pc:sldChg chg="addSp modSp mod">
        <pc:chgData name="Michał Poniewski" userId="c06c488b-a148-4c62-bebf-9bc2c69daaa6" providerId="ADAL" clId="{49B60C19-2CC2-4D9A-9593-1D564DC92CD5}" dt="2025-10-21T13:39:31.895" v="277" actId="1076"/>
        <pc:sldMkLst>
          <pc:docMk/>
          <pc:sldMk cId="1257501505" sldId="280"/>
        </pc:sldMkLst>
        <pc:spChg chg="add mod">
          <ac:chgData name="Michał Poniewski" userId="c06c488b-a148-4c62-bebf-9bc2c69daaa6" providerId="ADAL" clId="{49B60C19-2CC2-4D9A-9593-1D564DC92CD5}" dt="2025-10-21T13:39:31.895" v="277" actId="1076"/>
          <ac:spMkLst>
            <pc:docMk/>
            <pc:sldMk cId="1257501505" sldId="280"/>
            <ac:spMk id="3" creationId="{B53A6C0D-3CF5-7967-892A-AF0C89C734BB}"/>
          </ac:spMkLst>
        </pc:spChg>
      </pc:sldChg>
      <pc:sldChg chg="addSp modSp del">
        <pc:chgData name="Michał Poniewski" userId="c06c488b-a148-4c62-bebf-9bc2c69daaa6" providerId="ADAL" clId="{49B60C19-2CC2-4D9A-9593-1D564DC92CD5}" dt="2025-10-21T14:48:50.981" v="1298" actId="2696"/>
        <pc:sldMkLst>
          <pc:docMk/>
          <pc:sldMk cId="3041058183" sldId="281"/>
        </pc:sldMkLst>
        <pc:spChg chg="add mod">
          <ac:chgData name="Michał Poniewski" userId="c06c488b-a148-4c62-bebf-9bc2c69daaa6" providerId="ADAL" clId="{49B60C19-2CC2-4D9A-9593-1D564DC92CD5}" dt="2025-10-21T13:38:11.784" v="266"/>
          <ac:spMkLst>
            <pc:docMk/>
            <pc:sldMk cId="3041058183" sldId="281"/>
            <ac:spMk id="3" creationId="{E8F6E586-B01B-7F61-1C85-23BCAE903D8E}"/>
          </ac:spMkLst>
        </pc:spChg>
      </pc:sldChg>
      <pc:sldChg chg="modSp mod">
        <pc:chgData name="Michał Poniewski" userId="c06c488b-a148-4c62-bebf-9bc2c69daaa6" providerId="ADAL" clId="{49B60C19-2CC2-4D9A-9593-1D564DC92CD5}" dt="2025-10-21T15:14:33.128" v="1515" actId="20577"/>
        <pc:sldMkLst>
          <pc:docMk/>
          <pc:sldMk cId="2401335028" sldId="282"/>
        </pc:sldMkLst>
        <pc:spChg chg="mod">
          <ac:chgData name="Michał Poniewski" userId="c06c488b-a148-4c62-bebf-9bc2c69daaa6" providerId="ADAL" clId="{49B60C19-2CC2-4D9A-9593-1D564DC92CD5}" dt="2025-10-21T15:14:33.128" v="1515" actId="20577"/>
          <ac:spMkLst>
            <pc:docMk/>
            <pc:sldMk cId="2401335028" sldId="282"/>
            <ac:spMk id="2" creationId="{AD336F96-84E4-B0E9-8908-FDD57F72C5C0}"/>
          </ac:spMkLst>
        </pc:spChg>
      </pc:sldChg>
      <pc:sldChg chg="addSp modSp mod">
        <pc:chgData name="Michał Poniewski" userId="c06c488b-a148-4c62-bebf-9bc2c69daaa6" providerId="ADAL" clId="{49B60C19-2CC2-4D9A-9593-1D564DC92CD5}" dt="2025-10-21T14:59:33.047" v="1399" actId="20577"/>
        <pc:sldMkLst>
          <pc:docMk/>
          <pc:sldMk cId="314615621" sldId="283"/>
        </pc:sldMkLst>
        <pc:spChg chg="add mod">
          <ac:chgData name="Michał Poniewski" userId="c06c488b-a148-4c62-bebf-9bc2c69daaa6" providerId="ADAL" clId="{49B60C19-2CC2-4D9A-9593-1D564DC92CD5}" dt="2025-10-21T13:23:48.142" v="53" actId="20577"/>
          <ac:spMkLst>
            <pc:docMk/>
            <pc:sldMk cId="314615621" sldId="283"/>
            <ac:spMk id="2" creationId="{0F5A4455-90CD-CC1E-9706-BC34DA8B8836}"/>
          </ac:spMkLst>
        </pc:spChg>
        <pc:spChg chg="add mod">
          <ac:chgData name="Michał Poniewski" userId="c06c488b-a148-4c62-bebf-9bc2c69daaa6" providerId="ADAL" clId="{49B60C19-2CC2-4D9A-9593-1D564DC92CD5}" dt="2025-10-21T14:59:33.047" v="1399" actId="20577"/>
          <ac:spMkLst>
            <pc:docMk/>
            <pc:sldMk cId="314615621" sldId="283"/>
            <ac:spMk id="4" creationId="{49BCF447-5FBE-6A7F-FB45-28A6C888A825}"/>
          </ac:spMkLst>
        </pc:spChg>
      </pc:sldChg>
      <pc:sldChg chg="modSp add mod ord">
        <pc:chgData name="Michał Poniewski" userId="c06c488b-a148-4c62-bebf-9bc2c69daaa6" providerId="ADAL" clId="{49B60C19-2CC2-4D9A-9593-1D564DC92CD5}" dt="2025-10-21T14:14:39.640" v="486" actId="20577"/>
        <pc:sldMkLst>
          <pc:docMk/>
          <pc:sldMk cId="2490320201" sldId="284"/>
        </pc:sldMkLst>
        <pc:spChg chg="mod">
          <ac:chgData name="Michał Poniewski" userId="c06c488b-a148-4c62-bebf-9bc2c69daaa6" providerId="ADAL" clId="{49B60C19-2CC2-4D9A-9593-1D564DC92CD5}" dt="2025-10-21T14:14:39.640" v="486" actId="20577"/>
          <ac:spMkLst>
            <pc:docMk/>
            <pc:sldMk cId="2490320201" sldId="284"/>
            <ac:spMk id="5" creationId="{CB5D7FBA-7397-D21A-8C7C-27283475E9A7}"/>
          </ac:spMkLst>
        </pc:spChg>
      </pc:sldChg>
      <pc:sldChg chg="modSp add mod ord">
        <pc:chgData name="Michał Poniewski" userId="c06c488b-a148-4c62-bebf-9bc2c69daaa6" providerId="ADAL" clId="{49B60C19-2CC2-4D9A-9593-1D564DC92CD5}" dt="2025-10-21T14:18:17.320" v="556" actId="20577"/>
        <pc:sldMkLst>
          <pc:docMk/>
          <pc:sldMk cId="1314165214" sldId="285"/>
        </pc:sldMkLst>
        <pc:spChg chg="mod">
          <ac:chgData name="Michał Poniewski" userId="c06c488b-a148-4c62-bebf-9bc2c69daaa6" providerId="ADAL" clId="{49B60C19-2CC2-4D9A-9593-1D564DC92CD5}" dt="2025-10-21T14:18:17.320" v="556" actId="20577"/>
          <ac:spMkLst>
            <pc:docMk/>
            <pc:sldMk cId="1314165214" sldId="285"/>
            <ac:spMk id="5" creationId="{C65C3F13-CB94-B74E-9272-CAEC372E8FD5}"/>
          </ac:spMkLst>
        </pc:spChg>
      </pc:sldChg>
      <pc:sldChg chg="modSp add mod ord">
        <pc:chgData name="Michał Poniewski" userId="c06c488b-a148-4c62-bebf-9bc2c69daaa6" providerId="ADAL" clId="{49B60C19-2CC2-4D9A-9593-1D564DC92CD5}" dt="2025-10-21T14:25:50.581" v="631" actId="20577"/>
        <pc:sldMkLst>
          <pc:docMk/>
          <pc:sldMk cId="983016262" sldId="286"/>
        </pc:sldMkLst>
        <pc:spChg chg="mod">
          <ac:chgData name="Michał Poniewski" userId="c06c488b-a148-4c62-bebf-9bc2c69daaa6" providerId="ADAL" clId="{49B60C19-2CC2-4D9A-9593-1D564DC92CD5}" dt="2025-10-21T14:25:50.581" v="631" actId="20577"/>
          <ac:spMkLst>
            <pc:docMk/>
            <pc:sldMk cId="983016262" sldId="286"/>
            <ac:spMk id="5" creationId="{AAFA39FD-D9C0-6560-2F27-8CA4C4CFB5E1}"/>
          </ac:spMkLst>
        </pc:spChg>
      </pc:sldChg>
      <pc:sldChg chg="addSp modSp add mod ord">
        <pc:chgData name="Michał Poniewski" userId="c06c488b-a148-4c62-bebf-9bc2c69daaa6" providerId="ADAL" clId="{49B60C19-2CC2-4D9A-9593-1D564DC92CD5}" dt="2025-10-21T15:16:16.789" v="1516" actId="20577"/>
        <pc:sldMkLst>
          <pc:docMk/>
          <pc:sldMk cId="3884914165" sldId="287"/>
        </pc:sldMkLst>
        <pc:spChg chg="add">
          <ac:chgData name="Michał Poniewski" userId="c06c488b-a148-4c62-bebf-9bc2c69daaa6" providerId="ADAL" clId="{49B60C19-2CC2-4D9A-9593-1D564DC92CD5}" dt="2025-10-21T14:29:53.235" v="775"/>
          <ac:spMkLst>
            <pc:docMk/>
            <pc:sldMk cId="3884914165" sldId="287"/>
            <ac:spMk id="2" creationId="{3FF8F99A-1C6F-8335-7766-7B9E5C98AEE9}"/>
          </ac:spMkLst>
        </pc:spChg>
        <pc:spChg chg="add">
          <ac:chgData name="Michał Poniewski" userId="c06c488b-a148-4c62-bebf-9bc2c69daaa6" providerId="ADAL" clId="{49B60C19-2CC2-4D9A-9593-1D564DC92CD5}" dt="2025-10-21T14:30:01.491" v="776"/>
          <ac:spMkLst>
            <pc:docMk/>
            <pc:sldMk cId="3884914165" sldId="287"/>
            <ac:spMk id="3" creationId="{1709BE9D-A320-8AAE-7DE3-48592D6555C9}"/>
          </ac:spMkLst>
        </pc:spChg>
        <pc:spChg chg="mod">
          <ac:chgData name="Michał Poniewski" userId="c06c488b-a148-4c62-bebf-9bc2c69daaa6" providerId="ADAL" clId="{49B60C19-2CC2-4D9A-9593-1D564DC92CD5}" dt="2025-10-21T15:16:16.789" v="1516" actId="20577"/>
          <ac:spMkLst>
            <pc:docMk/>
            <pc:sldMk cId="3884914165" sldId="287"/>
            <ac:spMk id="5" creationId="{9165B1DA-52B6-0506-7BFC-CF01CF4CBFA1}"/>
          </ac:spMkLst>
        </pc:spChg>
        <pc:picChg chg="add">
          <ac:chgData name="Michał Poniewski" userId="c06c488b-a148-4c62-bebf-9bc2c69daaa6" providerId="ADAL" clId="{49B60C19-2CC2-4D9A-9593-1D564DC92CD5}" dt="2025-10-21T14:29:53.235" v="775"/>
          <ac:picMkLst>
            <pc:docMk/>
            <pc:sldMk cId="3884914165" sldId="287"/>
            <ac:picMk id="1026" creationId="{CFABC545-978F-5606-7633-96E22D80150E}"/>
          </ac:picMkLst>
        </pc:picChg>
        <pc:picChg chg="add">
          <ac:chgData name="Michał Poniewski" userId="c06c488b-a148-4c62-bebf-9bc2c69daaa6" providerId="ADAL" clId="{49B60C19-2CC2-4D9A-9593-1D564DC92CD5}" dt="2025-10-21T14:29:53.235" v="775"/>
          <ac:picMkLst>
            <pc:docMk/>
            <pc:sldMk cId="3884914165" sldId="287"/>
            <ac:picMk id="1027" creationId="{AD8310B8-9204-1B47-8602-8EDDA9D4BF11}"/>
          </ac:picMkLst>
        </pc:picChg>
        <pc:picChg chg="add">
          <ac:chgData name="Michał Poniewski" userId="c06c488b-a148-4c62-bebf-9bc2c69daaa6" providerId="ADAL" clId="{49B60C19-2CC2-4D9A-9593-1D564DC92CD5}" dt="2025-10-21T14:30:01.491" v="776"/>
          <ac:picMkLst>
            <pc:docMk/>
            <pc:sldMk cId="3884914165" sldId="287"/>
            <ac:picMk id="1029" creationId="{7A8DEE5E-EA23-72F6-F865-8581741A66C8}"/>
          </ac:picMkLst>
        </pc:picChg>
        <pc:picChg chg="add">
          <ac:chgData name="Michał Poniewski" userId="c06c488b-a148-4c62-bebf-9bc2c69daaa6" providerId="ADAL" clId="{49B60C19-2CC2-4D9A-9593-1D564DC92CD5}" dt="2025-10-21T14:30:01.491" v="776"/>
          <ac:picMkLst>
            <pc:docMk/>
            <pc:sldMk cId="3884914165" sldId="287"/>
            <ac:picMk id="1030" creationId="{C14499EC-F346-7344-C8F1-7EF42485F9B3}"/>
          </ac:picMkLst>
        </pc:picChg>
      </pc:sldChg>
      <pc:sldChg chg="modSp add mod ord">
        <pc:chgData name="Michał Poniewski" userId="c06c488b-a148-4c62-bebf-9bc2c69daaa6" providerId="ADAL" clId="{49B60C19-2CC2-4D9A-9593-1D564DC92CD5}" dt="2025-10-21T15:16:41.736" v="1520" actId="20577"/>
        <pc:sldMkLst>
          <pc:docMk/>
          <pc:sldMk cId="2613380154" sldId="288"/>
        </pc:sldMkLst>
        <pc:spChg chg="mod">
          <ac:chgData name="Michał Poniewski" userId="c06c488b-a148-4c62-bebf-9bc2c69daaa6" providerId="ADAL" clId="{49B60C19-2CC2-4D9A-9593-1D564DC92CD5}" dt="2025-10-21T15:16:41.736" v="1520" actId="20577"/>
          <ac:spMkLst>
            <pc:docMk/>
            <pc:sldMk cId="2613380154" sldId="288"/>
            <ac:spMk id="5" creationId="{B9EEB215-A489-3005-25BE-B6F75F4C9DCB}"/>
          </ac:spMkLst>
        </pc:spChg>
      </pc:sldChg>
      <pc:sldChg chg="modSp add mod ord">
        <pc:chgData name="Michał Poniewski" userId="c06c488b-a148-4c62-bebf-9bc2c69daaa6" providerId="ADAL" clId="{49B60C19-2CC2-4D9A-9593-1D564DC92CD5}" dt="2025-10-21T14:51:57.257" v="1351" actId="113"/>
        <pc:sldMkLst>
          <pc:docMk/>
          <pc:sldMk cId="2394317926" sldId="289"/>
        </pc:sldMkLst>
        <pc:spChg chg="mod">
          <ac:chgData name="Michał Poniewski" userId="c06c488b-a148-4c62-bebf-9bc2c69daaa6" providerId="ADAL" clId="{49B60C19-2CC2-4D9A-9593-1D564DC92CD5}" dt="2025-10-21T14:51:57.257" v="1351" actId="113"/>
          <ac:spMkLst>
            <pc:docMk/>
            <pc:sldMk cId="2394317926" sldId="289"/>
            <ac:spMk id="5" creationId="{125D44A7-3627-E703-6E50-08C705D253CF}"/>
          </ac:spMkLst>
        </pc:spChg>
      </pc:sldChg>
      <pc:sldChg chg="modSp add mod ord">
        <pc:chgData name="Michał Poniewski" userId="c06c488b-a148-4c62-bebf-9bc2c69daaa6" providerId="ADAL" clId="{49B60C19-2CC2-4D9A-9593-1D564DC92CD5}" dt="2025-10-21T14:44:35.882" v="1196" actId="20577"/>
        <pc:sldMkLst>
          <pc:docMk/>
          <pc:sldMk cId="609906407" sldId="290"/>
        </pc:sldMkLst>
        <pc:spChg chg="mod">
          <ac:chgData name="Michał Poniewski" userId="c06c488b-a148-4c62-bebf-9bc2c69daaa6" providerId="ADAL" clId="{49B60C19-2CC2-4D9A-9593-1D564DC92CD5}" dt="2025-10-21T14:44:35.882" v="1196" actId="20577"/>
          <ac:spMkLst>
            <pc:docMk/>
            <pc:sldMk cId="609906407" sldId="290"/>
            <ac:spMk id="5" creationId="{1D82CA06-3962-3D00-9154-3A7ECA6E2768}"/>
          </ac:spMkLst>
        </pc:spChg>
      </pc:sldChg>
      <pc:sldChg chg="modSp add mod ord">
        <pc:chgData name="Michał Poniewski" userId="c06c488b-a148-4c62-bebf-9bc2c69daaa6" providerId="ADAL" clId="{49B60C19-2CC2-4D9A-9593-1D564DC92CD5}" dt="2025-10-21T14:47:40.683" v="1294" actId="404"/>
        <pc:sldMkLst>
          <pc:docMk/>
          <pc:sldMk cId="1248418732" sldId="291"/>
        </pc:sldMkLst>
        <pc:spChg chg="mod">
          <ac:chgData name="Michał Poniewski" userId="c06c488b-a148-4c62-bebf-9bc2c69daaa6" providerId="ADAL" clId="{49B60C19-2CC2-4D9A-9593-1D564DC92CD5}" dt="2025-10-21T14:47:40.683" v="1294" actId="404"/>
          <ac:spMkLst>
            <pc:docMk/>
            <pc:sldMk cId="1248418732" sldId="291"/>
            <ac:spMk id="5" creationId="{05A0C47C-5DFD-1DD9-598B-8902BBF2E78B}"/>
          </ac:spMkLst>
        </pc:spChg>
      </pc:sldChg>
      <pc:sldChg chg="add del ord">
        <pc:chgData name="Michał Poniewski" userId="c06c488b-a148-4c62-bebf-9bc2c69daaa6" providerId="ADAL" clId="{49B60C19-2CC2-4D9A-9593-1D564DC92CD5}" dt="2025-10-21T14:48:19.318" v="1296" actId="2696"/>
        <pc:sldMkLst>
          <pc:docMk/>
          <pc:sldMk cId="408151248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A287-B3E1-4517-9960-41FCAD683632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7DB70-32D3-4B18-9FF5-40FBB47741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71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97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34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354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549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85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23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42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81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7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8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34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01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35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209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9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90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915796-8161-46F7-B293-F484616ABE06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356BA1-F09E-47DA-A751-1F28C77D42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A9238-68AD-D74F-A2C7-A53640C86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56847D-A1A2-DE7F-F61E-021DCE7CC7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83497F-87D0-3004-DC37-6BAEF04BF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8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4B5F4-5C4B-9942-0263-027D2CE2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AFA39FD-D9C0-6560-2F27-8CA4C4CFB5E1}"/>
              </a:ext>
            </a:extLst>
          </p:cNvPr>
          <p:cNvSpPr txBox="1"/>
          <p:nvPr/>
        </p:nvSpPr>
        <p:spPr>
          <a:xfrm>
            <a:off x="1051560" y="1060704"/>
            <a:ext cx="100858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17.06. – spektakl „Trzy Drogi, Jeden Ślad”</a:t>
            </a:r>
            <a:r>
              <a:rPr lang="pl-PL" dirty="0"/>
              <a:t> w wykonaniu Zespołu Tańca Polskiego „Wronki”. </a:t>
            </a:r>
            <a:r>
              <a:rPr lang="pl-PL" b="1" dirty="0"/>
              <a:t>„Trzy Drogi. Jeden Ślad” </a:t>
            </a:r>
            <a:r>
              <a:rPr lang="pl-PL" dirty="0"/>
              <a:t>– nowatorskie przedsięwzięcie Zespołu Tańca Polskiego WRONKI. Było to pierwsze sceniczne ujęcie dziedzictwa muzyczno-tanecznego Wronek i okolic z XIX wieku – okresu, w którym region ten był przestrzenią współistnienia trzech kultur: polskiej, niemieckiej i żydowskiej.</a:t>
            </a:r>
            <a:br>
              <a:rPr lang="pl-PL" dirty="0"/>
            </a:br>
            <a:r>
              <a:rPr lang="pl-PL" dirty="0"/>
              <a:t>Spektakl opowiada o spotkaniu odmiennych tradycji, rytmów i zwyczajów splecionych we wspólnym krajobrazie kulturowym. To poetycka i dynamiczna próba uchwycenia wspólnego rytmu życia trzech społeczności, które mimo różnic religijnych i obyczajowych tworzyły jedną wspólnotę.</a:t>
            </a:r>
            <a:br>
              <a:rPr lang="pl-PL" dirty="0"/>
            </a:br>
            <a:r>
              <a:rPr lang="pl-PL" dirty="0"/>
              <a:t>Narracja spektaklu osadzona jest w realiach XIX-wiecznych Wronek – w codziennym zgiełku miasta, gdzie spotykają się przedstawiciele różnych zawodów i kultur: niemieccy piekarze, polski szewc i prowadzący karczmę Żydzi. To właśnie karczma staje się symbolicznym centrum spektaklu – miejscem spotkań, ścierania się tradycji i wspólnej zabawy.</a:t>
            </a:r>
            <a:br>
              <a:rPr lang="pl-PL" dirty="0"/>
            </a:br>
            <a:r>
              <a:rPr lang="pl-PL" dirty="0"/>
              <a:t>Widowisko zbudowane jest na bazie lokalnych źródeł – zapisów melodii, tańców i obyczajów – które zostały przetworzone w żywy, emocjonalny obraz sceniczny.</a:t>
            </a:r>
            <a:br>
              <a:rPr lang="pl-PL" dirty="0"/>
            </a:br>
            <a:r>
              <a:rPr lang="pl-PL" dirty="0"/>
              <a:t>Choreografia: Jan </a:t>
            </a:r>
            <a:r>
              <a:rPr lang="pl-PL" dirty="0" err="1"/>
              <a:t>Galasiński</a:t>
            </a:r>
            <a:r>
              <a:rPr lang="pl-PL" dirty="0"/>
              <a:t> </a:t>
            </a:r>
          </a:p>
          <a:p>
            <a:r>
              <a:rPr lang="pl-PL" dirty="0"/>
              <a:t>Muzyka: Zuzanna </a:t>
            </a:r>
            <a:r>
              <a:rPr lang="pl-PL" dirty="0" err="1"/>
              <a:t>Paprzycką-Powel</a:t>
            </a:r>
            <a:r>
              <a:rPr lang="pl-PL" dirty="0"/>
              <a:t> </a:t>
            </a:r>
          </a:p>
          <a:p>
            <a:r>
              <a:rPr lang="pl-PL" dirty="0"/>
              <a:t>Premierze spektaklu towarzyszyły również dwa wydarzenia:</a:t>
            </a:r>
            <a:br>
              <a:rPr lang="pl-PL" dirty="0"/>
            </a:br>
            <a:r>
              <a:rPr lang="pl-PL" dirty="0"/>
              <a:t>- </a:t>
            </a:r>
            <a:r>
              <a:rPr lang="pl-PL" b="1" dirty="0"/>
              <a:t>wykład Piotra </a:t>
            </a:r>
            <a:r>
              <a:rPr lang="pl-PL" b="1" dirty="0" err="1"/>
              <a:t>Pojaska</a:t>
            </a:r>
            <a:r>
              <a:rPr lang="pl-PL" b="1" dirty="0"/>
              <a:t> </a:t>
            </a:r>
            <a:r>
              <a:rPr lang="pl-PL" dirty="0"/>
              <a:t>(pracownika Muzeum Ziemi Wronieckiej) pt.: “Wielokulturowość Wronek”</a:t>
            </a:r>
            <a:br>
              <a:rPr lang="pl-PL" dirty="0"/>
            </a:br>
            <a:r>
              <a:rPr lang="pl-PL" dirty="0"/>
              <a:t>- </a:t>
            </a:r>
            <a:r>
              <a:rPr lang="pl-PL" b="1" dirty="0"/>
              <a:t>koncert muzyki żydowskiej </a:t>
            </a:r>
            <a:r>
              <a:rPr lang="pl-PL" dirty="0"/>
              <a:t>w wykonaniu lokalnego duetu “</a:t>
            </a:r>
            <a:r>
              <a:rPr lang="pl-PL" dirty="0" err="1"/>
              <a:t>Ruach</a:t>
            </a:r>
            <a:r>
              <a:rPr lang="pl-PL" dirty="0"/>
              <a:t>”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983016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023FFB-700B-8C5D-F06E-8BA5803A6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299DD62-B080-6705-F39F-A7F5FD8CD14E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18.06.2025 r. – Dzień 5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F9AD078-CA57-0C5C-07CA-2F111658D9E8}"/>
              </a:ext>
            </a:extLst>
          </p:cNvPr>
          <p:cNvSpPr/>
          <p:nvPr/>
        </p:nvSpPr>
        <p:spPr>
          <a:xfrm>
            <a:off x="3366091" y="5934670"/>
            <a:ext cx="5459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18 515,77 zł</a:t>
            </a:r>
          </a:p>
        </p:txBody>
      </p:sp>
    </p:spTree>
    <p:extLst>
      <p:ext uri="{BB962C8B-B14F-4D97-AF65-F5344CB8AC3E}">
        <p14:creationId xmlns:p14="http://schemas.microsoft.com/office/powerpoint/2010/main" val="249792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183DF-9479-D06A-B00D-73CDFC4A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9165B1DA-52B6-0506-7BFC-CF01CF4CBFA1}"/>
              </a:ext>
            </a:extLst>
          </p:cNvPr>
          <p:cNvSpPr txBox="1"/>
          <p:nvPr/>
        </p:nvSpPr>
        <p:spPr>
          <a:xfrm>
            <a:off x="1051560" y="1060704"/>
            <a:ext cx="10085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18.06.2025 r. – Gminny Dzień Sportu</a:t>
            </a:r>
          </a:p>
          <a:p>
            <a:r>
              <a:rPr lang="pl-PL" dirty="0"/>
              <a:t>Impreza</a:t>
            </a:r>
            <a:r>
              <a:rPr lang="pl-PL" b="1" dirty="0"/>
              <a:t> </a:t>
            </a:r>
            <a:r>
              <a:rPr lang="pl-PL" dirty="0"/>
              <a:t>przygotowana i przeprowadzona przez członków stowarzyszeń i klubów sportowych z Wronek:</a:t>
            </a:r>
          </a:p>
          <a:p>
            <a:r>
              <a:rPr lang="pl-PL" dirty="0"/>
              <a:t>Akademia Sportu Wronki</a:t>
            </a:r>
          </a:p>
          <a:p>
            <a:r>
              <a:rPr lang="pl-PL" dirty="0"/>
              <a:t>Ludowym Uczniowskim Klubem Sportowym ''Gry Logiczne"</a:t>
            </a:r>
          </a:p>
          <a:p>
            <a:r>
              <a:rPr lang="pl-PL" dirty="0"/>
              <a:t>Dziewiątka Wronki</a:t>
            </a:r>
          </a:p>
          <a:p>
            <a:r>
              <a:rPr lang="pl-PL" dirty="0"/>
              <a:t>Klub Sportowy Szpony Wronki</a:t>
            </a:r>
          </a:p>
          <a:p>
            <a:r>
              <a:rPr lang="pl-PL" dirty="0"/>
              <a:t>Wroniecki Klub Biegacza </a:t>
            </a:r>
          </a:p>
          <a:p>
            <a:endParaRPr lang="pl-PL" dirty="0"/>
          </a:p>
          <a:p>
            <a:r>
              <a:rPr lang="pl-PL" dirty="0"/>
              <a:t>Sponsor główny: Samsung</a:t>
            </a:r>
          </a:p>
          <a:p>
            <a:r>
              <a:rPr lang="pl-PL" dirty="0"/>
              <a:t>Sponsorzy: Przedsiębiorstwo Komunalne Spółka z o.o. i </a:t>
            </a:r>
            <a:r>
              <a:rPr lang="pl-PL" dirty="0" err="1"/>
              <a:t>Ortoidea</a:t>
            </a:r>
            <a:r>
              <a:rPr lang="pl-PL" dirty="0"/>
              <a:t> </a:t>
            </a:r>
            <a:r>
              <a:rPr lang="pl-PL" dirty="0" err="1"/>
              <a:t>Dentistry</a:t>
            </a:r>
            <a:endParaRPr lang="pl-PL" dirty="0"/>
          </a:p>
          <a:p>
            <a:r>
              <a:rPr lang="pl-PL" dirty="0"/>
              <a:t>Koordynacja wydarzenia: pracownicy Wydziału Promocji i Rozwoju Lokalnego </a:t>
            </a:r>
            <a:r>
              <a:rPr lang="pl-PL" dirty="0" err="1"/>
              <a:t>UMiG</a:t>
            </a:r>
            <a:r>
              <a:rPr lang="pl-PL" dirty="0"/>
              <a:t> Wronki</a:t>
            </a:r>
          </a:p>
        </p:txBody>
      </p:sp>
    </p:spTree>
    <p:extLst>
      <p:ext uri="{BB962C8B-B14F-4D97-AF65-F5344CB8AC3E}">
        <p14:creationId xmlns:p14="http://schemas.microsoft.com/office/powerpoint/2010/main" val="388491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76C4ED-EBDA-7BFE-64A5-98848BEBF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0729F5B-15AE-D160-C63B-F837418C78E3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19.06.2025 r. – Dzień 6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9287D9F-B66C-9F7E-4C76-F7AE96698D7B}"/>
              </a:ext>
            </a:extLst>
          </p:cNvPr>
          <p:cNvSpPr/>
          <p:nvPr/>
        </p:nvSpPr>
        <p:spPr>
          <a:xfrm>
            <a:off x="3503147" y="5934670"/>
            <a:ext cx="5185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6 132,28 zł</a:t>
            </a:r>
          </a:p>
        </p:txBody>
      </p:sp>
    </p:spTree>
    <p:extLst>
      <p:ext uri="{BB962C8B-B14F-4D97-AF65-F5344CB8AC3E}">
        <p14:creationId xmlns:p14="http://schemas.microsoft.com/office/powerpoint/2010/main" val="107098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8EAA18-5831-07E1-BAAD-6B04491F3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9EEB215-A489-3005-25BE-B6F75F4C9DCB}"/>
              </a:ext>
            </a:extLst>
          </p:cNvPr>
          <p:cNvSpPr txBox="1"/>
          <p:nvPr/>
        </p:nvSpPr>
        <p:spPr>
          <a:xfrm>
            <a:off x="1051560" y="1060704"/>
            <a:ext cx="10085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19.06.2025 r. –</a:t>
            </a:r>
            <a:r>
              <a:rPr lang="pl-PL" dirty="0"/>
              <a:t> </a:t>
            </a:r>
            <a:r>
              <a:rPr lang="pl-PL" b="1" dirty="0"/>
              <a:t>Kino Plenerowe</a:t>
            </a:r>
            <a:r>
              <a:rPr lang="pl-PL" dirty="0"/>
              <a:t>  na wronieckim bulwarze - pokaz filmu ,,Na Noże„.</a:t>
            </a:r>
          </a:p>
          <a:p>
            <a:pPr algn="just"/>
            <a:r>
              <a:rPr lang="pl-PL" dirty="0"/>
              <a:t>Udział wzięło około 120 osób. </a:t>
            </a:r>
          </a:p>
          <a:p>
            <a:pPr algn="just"/>
            <a:r>
              <a:rPr lang="pl-PL" dirty="0"/>
              <a:t>Przygotowanie techniczne po stronie Sierakowskiego Ośrodka Kultury,</a:t>
            </a:r>
          </a:p>
          <a:p>
            <a:pPr algn="just"/>
            <a:r>
              <a:rPr lang="pl-PL" dirty="0"/>
              <a:t>gastronomia – „</a:t>
            </a:r>
            <a:r>
              <a:rPr lang="pl-PL" dirty="0" err="1"/>
              <a:t>Pigwusiowo</a:t>
            </a:r>
            <a:r>
              <a:rPr lang="pl-PL" dirty="0"/>
              <a:t>” Katarzyna </a:t>
            </a:r>
            <a:r>
              <a:rPr lang="pl-PL"/>
              <a:t>Spychała,</a:t>
            </a:r>
          </a:p>
          <a:p>
            <a:pPr algn="just"/>
            <a:r>
              <a:rPr lang="pl-PL"/>
              <a:t>zabezpieczenie </a:t>
            </a:r>
            <a:r>
              <a:rPr lang="pl-PL" dirty="0"/>
              <a:t>prądowe – agregat wynajęty  z Przedsiębiorstwa Komunalnego we Wronkach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13380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D65BE8-66C9-8608-43F2-6F5A81CA4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1A388DA-1088-5B33-AE02-CDDBF36654E8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20.06.2025 r. – Dzień 7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21E3567-09FD-E07C-08B9-C0EDD1B7C3A6}"/>
              </a:ext>
            </a:extLst>
          </p:cNvPr>
          <p:cNvSpPr/>
          <p:nvPr/>
        </p:nvSpPr>
        <p:spPr>
          <a:xfrm>
            <a:off x="1566566" y="5934670"/>
            <a:ext cx="9058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Odrębna dotacja: 150 000,00 zł</a:t>
            </a:r>
          </a:p>
        </p:txBody>
      </p:sp>
    </p:spTree>
    <p:extLst>
      <p:ext uri="{BB962C8B-B14F-4D97-AF65-F5344CB8AC3E}">
        <p14:creationId xmlns:p14="http://schemas.microsoft.com/office/powerpoint/2010/main" val="124787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D003D-F6F0-486D-5406-BC7FF2A9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25D44A7-3627-E703-6E50-08C705D253CF}"/>
              </a:ext>
            </a:extLst>
          </p:cNvPr>
          <p:cNvSpPr txBox="1"/>
          <p:nvPr/>
        </p:nvSpPr>
        <p:spPr>
          <a:xfrm>
            <a:off x="1051560" y="1060704"/>
            <a:ext cx="10085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Fresh</a:t>
            </a:r>
            <a:r>
              <a:rPr lang="pl-PL" b="1" dirty="0"/>
              <a:t> Festiwal </a:t>
            </a:r>
            <a:r>
              <a:rPr lang="pl-PL" dirty="0"/>
              <a:t>odbywał się w dniu 20.06.2025 r. na Placu Targowym we Wronkach.</a:t>
            </a:r>
          </a:p>
          <a:p>
            <a:r>
              <a:rPr lang="pl-PL" dirty="0"/>
              <a:t>Zgodnie z umową zawartą w dniu 22.04.br. organizacja i przeprowadzenie Festiwalu w całości zostało przekazane do wykonania Panu Dorianowi Jaroszowi prowadzącemu firmę A-Event z siedzibą w Lubaszu. Wykonawca zapewnił:</a:t>
            </a:r>
          </a:p>
          <a:p>
            <a:r>
              <a:rPr lang="pl-PL" dirty="0"/>
              <a:t>- odpowiedni program artystyczno-rozrywkowy (w godz. od 21:00 do 03:00), obejmujący m.in. koncerty: </a:t>
            </a:r>
            <a:r>
              <a:rPr lang="pl-PL" b="1" dirty="0" err="1"/>
              <a:t>Tymek</a:t>
            </a:r>
            <a:r>
              <a:rPr lang="pl-PL" b="1" dirty="0"/>
              <a:t>, </a:t>
            </a:r>
            <a:r>
              <a:rPr lang="pl-PL" b="1" dirty="0" err="1"/>
              <a:t>Marc</a:t>
            </a:r>
            <a:r>
              <a:rPr lang="pl-PL" b="1" dirty="0"/>
              <a:t> </a:t>
            </a:r>
            <a:r>
              <a:rPr lang="pl-PL" b="1" dirty="0" err="1"/>
              <a:t>VanLinden</a:t>
            </a:r>
            <a:r>
              <a:rPr lang="pl-PL" b="1" dirty="0"/>
              <a:t>, Matt </a:t>
            </a:r>
            <a:r>
              <a:rPr lang="pl-PL" b="1" dirty="0" err="1"/>
              <a:t>Bukovski</a:t>
            </a:r>
            <a:r>
              <a:rPr lang="pl-PL" b="1" dirty="0"/>
              <a:t>, </a:t>
            </a:r>
            <a:r>
              <a:rPr lang="pl-PL" b="1" dirty="0" err="1"/>
              <a:t>Jendrul</a:t>
            </a:r>
            <a:r>
              <a:rPr lang="pl-PL" b="1" dirty="0"/>
              <a:t>, Ekipa Pralni</a:t>
            </a:r>
            <a:r>
              <a:rPr lang="pl-PL" dirty="0"/>
              <a:t>. Występ każdego z artystów trwał około  1 godziny.</a:t>
            </a:r>
          </a:p>
          <a:p>
            <a:r>
              <a:rPr lang="pl-PL" dirty="0"/>
              <a:t>- scenę, nagłośnienie, oświetlenie (zgodne z </a:t>
            </a:r>
            <a:r>
              <a:rPr lang="pl-PL" dirty="0" err="1"/>
              <a:t>riderami</a:t>
            </a:r>
            <a:r>
              <a:rPr lang="pl-PL" dirty="0"/>
              <a:t> ww. artystów)</a:t>
            </a:r>
          </a:p>
          <a:p>
            <a:r>
              <a:rPr lang="pl-PL" dirty="0"/>
              <a:t>- zaplecze sanitarne i gastronomiczne</a:t>
            </a:r>
          </a:p>
          <a:p>
            <a:r>
              <a:rPr lang="pl-PL" dirty="0"/>
              <a:t>oraz prowadził dystrybucję biletów.</a:t>
            </a:r>
          </a:p>
          <a:p>
            <a:r>
              <a:rPr lang="pl-PL" dirty="0"/>
              <a:t>Wykonawca był również odpowiedzialny za przygotowanie dokumentów, zgłoszenie i uzyskanie pozwolenia na przeprowadzenie imprezy, jako imprezy masowej.</a:t>
            </a:r>
          </a:p>
          <a:p>
            <a:r>
              <a:rPr lang="pl-PL" dirty="0"/>
              <a:t>Działania WOK polegały tylko na promocji Festiwalu (plakaty, informacje na stronie internetowej i FB WOK).</a:t>
            </a:r>
          </a:p>
          <a:p>
            <a:r>
              <a:rPr lang="pl-PL" dirty="0"/>
              <a:t>Biletów sprzedanych zostało około 500 sztuk, osób biorących udział – około 600 (bilety można było wygrać tez w różnych konkursach).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94317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FDC892-13D3-8E01-3416-DF657919C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09792AD-2989-6F94-9EDF-F65673995246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21.06.2025 r. – Dzień 8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B237702-F859-874B-3B5F-E5737E029F7E}"/>
              </a:ext>
            </a:extLst>
          </p:cNvPr>
          <p:cNvSpPr/>
          <p:nvPr/>
        </p:nvSpPr>
        <p:spPr>
          <a:xfrm>
            <a:off x="3177739" y="5934670"/>
            <a:ext cx="5836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223 238,51 zł</a:t>
            </a:r>
          </a:p>
        </p:txBody>
      </p:sp>
    </p:spTree>
    <p:extLst>
      <p:ext uri="{BB962C8B-B14F-4D97-AF65-F5344CB8AC3E}">
        <p14:creationId xmlns:p14="http://schemas.microsoft.com/office/powerpoint/2010/main" val="326128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60502-322B-8291-8234-95D694C23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D82CA06-3962-3D00-9154-3A7ECA6E2768}"/>
              </a:ext>
            </a:extLst>
          </p:cNvPr>
          <p:cNvSpPr txBox="1"/>
          <p:nvPr/>
        </p:nvSpPr>
        <p:spPr>
          <a:xfrm>
            <a:off x="1051560" y="1060704"/>
            <a:ext cx="10085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21.06.2025 r. – Noc Świętojańska i koncert Zespołu „</a:t>
            </a:r>
            <a:r>
              <a:rPr lang="pl-PL" b="1" dirty="0" err="1"/>
              <a:t>Enej</a:t>
            </a:r>
            <a:r>
              <a:rPr lang="pl-PL" b="1" dirty="0"/>
              <a:t>”</a:t>
            </a:r>
            <a:endParaRPr lang="pl-PL" dirty="0"/>
          </a:p>
          <a:p>
            <a:r>
              <a:rPr lang="pl-PL" dirty="0"/>
              <a:t>Atrakcje przygotowane dla uczestników: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miasteczko cyrkowe i show Bill </a:t>
            </a:r>
            <a:r>
              <a:rPr lang="pl-PL" dirty="0" err="1"/>
              <a:t>Bombadill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koncert Stwora Głodomora pt. „Podróże Stwora Głodomora”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Piana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„Wesołe Miasteczko” – karuzele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warsztaty plecenia wianków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koncert Zespołu </a:t>
            </a:r>
            <a:r>
              <a:rPr lang="pl-PL" dirty="0" err="1"/>
              <a:t>Enej</a:t>
            </a:r>
            <a:r>
              <a:rPr lang="pl-PL" dirty="0"/>
              <a:t> - impreza masowa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pektakl</a:t>
            </a:r>
            <a:r>
              <a:rPr lang="pl-PL" dirty="0"/>
              <a:t> muzyczno-taneczny „Koło Jana” Zespołu Tańca Polskiego „Wronki”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pokaz Teatru Ognia w wykonaniu grupy Nam-Tara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dyskoteka z DJ </a:t>
            </a:r>
            <a:r>
              <a:rPr lang="pl-PL" dirty="0" err="1"/>
              <a:t>Cherry</a:t>
            </a:r>
            <a:r>
              <a:rPr lang="pl-PL" dirty="0"/>
              <a:t> </a:t>
            </a:r>
          </a:p>
          <a:p>
            <a:r>
              <a:rPr lang="pl-PL" dirty="0"/>
              <a:t>WOK zadbał także o przygotowanie imprezy masowej i zabezpieczenie uczestników.</a:t>
            </a:r>
          </a:p>
        </p:txBody>
      </p:sp>
    </p:spTree>
    <p:extLst>
      <p:ext uri="{BB962C8B-B14F-4D97-AF65-F5344CB8AC3E}">
        <p14:creationId xmlns:p14="http://schemas.microsoft.com/office/powerpoint/2010/main" val="609906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65C4C2E-4B64-529B-37E0-CED14184E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5BBDFF9-AF52-6FAB-98F2-893E3E22F1FA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22.06.2025 r. – Dzień 9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B118AF5-F2D6-5144-566F-9219F1FD997D}"/>
              </a:ext>
            </a:extLst>
          </p:cNvPr>
          <p:cNvSpPr/>
          <p:nvPr/>
        </p:nvSpPr>
        <p:spPr>
          <a:xfrm>
            <a:off x="3503148" y="5934670"/>
            <a:ext cx="5185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5 017,88 zł</a:t>
            </a:r>
          </a:p>
        </p:txBody>
      </p:sp>
    </p:spTree>
    <p:extLst>
      <p:ext uri="{BB962C8B-B14F-4D97-AF65-F5344CB8AC3E}">
        <p14:creationId xmlns:p14="http://schemas.microsoft.com/office/powerpoint/2010/main" val="4259884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08BAB4-54E3-58E3-E52B-392BC55691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7DCCA62-87D6-20A7-1AB0-312217A7A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F8342D-0BB8-7EB1-1530-F6AFC2A50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B58C0E5-B0D6-F930-7F38-AD96D886EF18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14.06.2025 r. – Dzień 1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D14CE49-9FF6-74A8-2317-D8B0B735CCC5}"/>
              </a:ext>
            </a:extLst>
          </p:cNvPr>
          <p:cNvSpPr/>
          <p:nvPr/>
        </p:nvSpPr>
        <p:spPr>
          <a:xfrm>
            <a:off x="3314793" y="5934670"/>
            <a:ext cx="5562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30 642,33 zł</a:t>
            </a:r>
          </a:p>
        </p:txBody>
      </p:sp>
    </p:spTree>
    <p:extLst>
      <p:ext uri="{BB962C8B-B14F-4D97-AF65-F5344CB8AC3E}">
        <p14:creationId xmlns:p14="http://schemas.microsoft.com/office/powerpoint/2010/main" val="860637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E67395-DDFB-B219-22EB-78566EA6B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5A0C47C-5DFD-1DD9-598B-8902BBF2E78B}"/>
              </a:ext>
            </a:extLst>
          </p:cNvPr>
          <p:cNvSpPr txBox="1"/>
          <p:nvPr/>
        </p:nvSpPr>
        <p:spPr>
          <a:xfrm>
            <a:off x="1051560" y="1060704"/>
            <a:ext cx="10085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22.06.2025 r. – Wroniecka Dycha</a:t>
            </a:r>
          </a:p>
          <a:p>
            <a:r>
              <a:rPr lang="pl-PL" dirty="0"/>
              <a:t>WOK odpowiadał za nagłośnienie imprezy oraz finansował scenę  z zadaszeniem.</a:t>
            </a:r>
          </a:p>
          <a:p>
            <a:r>
              <a:rPr lang="pl-PL" dirty="0"/>
              <a:t>Funkcjonowało także stoisko animacyjne prowadzone przez pracowników WOK.</a:t>
            </a:r>
          </a:p>
        </p:txBody>
      </p:sp>
    </p:spTree>
    <p:extLst>
      <p:ext uri="{BB962C8B-B14F-4D97-AF65-F5344CB8AC3E}">
        <p14:creationId xmlns:p14="http://schemas.microsoft.com/office/powerpoint/2010/main" val="1248418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E4E45F-1107-EB07-7C18-F1049BA30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89E0053-7381-C69B-098F-9FD7587C51B2}"/>
              </a:ext>
            </a:extLst>
          </p:cNvPr>
          <p:cNvSpPr/>
          <p:nvPr/>
        </p:nvSpPr>
        <p:spPr>
          <a:xfrm>
            <a:off x="3752414" y="5934670"/>
            <a:ext cx="4687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754,19 zł</a:t>
            </a:r>
          </a:p>
        </p:txBody>
      </p:sp>
    </p:spTree>
    <p:extLst>
      <p:ext uri="{BB962C8B-B14F-4D97-AF65-F5344CB8AC3E}">
        <p14:creationId xmlns:p14="http://schemas.microsoft.com/office/powerpoint/2010/main" val="3653502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28D5312-24F5-696E-1AC8-9D9AED0ED91D}"/>
              </a:ext>
            </a:extLst>
          </p:cNvPr>
          <p:cNvSpPr txBox="1"/>
          <p:nvPr/>
        </p:nvSpPr>
        <p:spPr>
          <a:xfrm>
            <a:off x="4406631" y="2844225"/>
            <a:ext cx="1121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DODATKOWE OPŁATY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53A6C0D-3CF5-7967-892A-AF0C89C734BB}"/>
              </a:ext>
            </a:extLst>
          </p:cNvPr>
          <p:cNvSpPr/>
          <p:nvPr/>
        </p:nvSpPr>
        <p:spPr>
          <a:xfrm>
            <a:off x="3314789" y="5435050"/>
            <a:ext cx="5562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23 208,00 zł</a:t>
            </a:r>
          </a:p>
        </p:txBody>
      </p:sp>
    </p:spTree>
    <p:extLst>
      <p:ext uri="{BB962C8B-B14F-4D97-AF65-F5344CB8AC3E}">
        <p14:creationId xmlns:p14="http://schemas.microsoft.com/office/powerpoint/2010/main" val="1257501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D336F96-84E4-B0E9-8908-FDD57F72C5C0}"/>
              </a:ext>
            </a:extLst>
          </p:cNvPr>
          <p:cNvSpPr txBox="1"/>
          <p:nvPr/>
        </p:nvSpPr>
        <p:spPr>
          <a:xfrm>
            <a:off x="1349972" y="1344168"/>
            <a:ext cx="9492056" cy="4524315"/>
          </a:xfrm>
          <a:prstGeom prst="rect">
            <a:avLst/>
          </a:prstGeom>
          <a:pattFill prst="pct5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pl-PL" sz="3200" b="1" u="sng" dirty="0"/>
              <a:t>PODSUMOWANIE DNI WRONEK:</a:t>
            </a:r>
          </a:p>
          <a:p>
            <a:r>
              <a:rPr lang="pl-PL" sz="3200" dirty="0"/>
              <a:t>KOSZTY – DOTACJA CELOWA			</a:t>
            </a:r>
            <a:r>
              <a:rPr lang="pl-PL" sz="3200" b="1" dirty="0"/>
              <a:t>370 000,00 zł</a:t>
            </a:r>
          </a:p>
          <a:p>
            <a:r>
              <a:rPr lang="pl-PL" sz="3200" dirty="0"/>
              <a:t>KOSZTY – DOTACJA PODMIOTOWA 	  </a:t>
            </a:r>
            <a:r>
              <a:rPr lang="pl-PL" sz="3200" b="1" dirty="0"/>
              <a:t>66 995,23 zł</a:t>
            </a:r>
          </a:p>
          <a:p>
            <a:endParaRPr lang="pl-PL" sz="3200" dirty="0"/>
          </a:p>
          <a:p>
            <a:r>
              <a:rPr lang="pl-PL" sz="3200" dirty="0"/>
              <a:t>											CAŁOŚĆ:  </a:t>
            </a:r>
            <a:r>
              <a:rPr lang="pl-PL" sz="3200" b="1" u="sng" dirty="0"/>
              <a:t>436 995,23 zł</a:t>
            </a:r>
          </a:p>
          <a:p>
            <a:r>
              <a:rPr lang="pl-PL" sz="3200" b="1" u="sng" dirty="0"/>
              <a:t>PODSUMOWANIE FRESH FESTIWAL:</a:t>
            </a:r>
          </a:p>
          <a:p>
            <a:r>
              <a:rPr lang="pl-PL" sz="3200" dirty="0"/>
              <a:t>KOSZTY – DOTACJA CELOWA			</a:t>
            </a:r>
            <a:r>
              <a:rPr lang="pl-PL" sz="3200" b="1" dirty="0"/>
              <a:t>150 000,00 zł</a:t>
            </a:r>
          </a:p>
          <a:p>
            <a:endParaRPr lang="pl-PL" sz="3200" b="1" u="sng" dirty="0"/>
          </a:p>
          <a:p>
            <a:r>
              <a:rPr lang="pl-PL" sz="3200" b="1" u="sng" dirty="0"/>
              <a:t>ŁĄCZNE KOSZTY IMPREZ:                586 995,23 zł</a:t>
            </a:r>
          </a:p>
        </p:txBody>
      </p:sp>
    </p:spTree>
    <p:extLst>
      <p:ext uri="{BB962C8B-B14F-4D97-AF65-F5344CB8AC3E}">
        <p14:creationId xmlns:p14="http://schemas.microsoft.com/office/powerpoint/2010/main" val="240133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F988208-E52D-76E2-B8A2-5ABD65B99E5F}"/>
              </a:ext>
            </a:extLst>
          </p:cNvPr>
          <p:cNvSpPr txBox="1"/>
          <p:nvPr/>
        </p:nvSpPr>
        <p:spPr>
          <a:xfrm>
            <a:off x="1051560" y="1060704"/>
            <a:ext cx="10085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14.06.2025 r.</a:t>
            </a:r>
            <a:r>
              <a:rPr lang="pl-PL" sz="2000" dirty="0"/>
              <a:t> – w tym dniu odbył się </a:t>
            </a:r>
            <a:r>
              <a:rPr lang="pl-PL" sz="2000" b="1" dirty="0"/>
              <a:t>II Ogólnopolski Festiwal Piosenki Dziecięcej i Młodzieżowej „Przecież głos mam i ja”</a:t>
            </a:r>
            <a:r>
              <a:rPr lang="pl-PL" sz="2000" dirty="0"/>
              <a:t>, który odbywał się w Kinoteatrze „Gwiazda”.</a:t>
            </a:r>
          </a:p>
          <a:p>
            <a:pPr algn="just"/>
            <a:r>
              <a:rPr lang="pl-PL" sz="2000" dirty="0"/>
              <a:t>Za organizację i przeprowadzenie imprezy odpowiedzialna była Agencja Artystyczna B&amp;B, reprezentowana przez właściciela Krzysztofa Banacha, z którym WOK podpisał umowę w dniu 24.04.2025 r.</a:t>
            </a:r>
          </a:p>
          <a:p>
            <a:pPr algn="just"/>
            <a:r>
              <a:rPr lang="pl-PL" sz="2000" dirty="0"/>
              <a:t>Wroniecki Ośrodek Kultury zapewnił zaplecze techniczne do realizacji festiwalu oraz personel do obsługi obiektu, tj. obsługa sklepiku w kinoteatrze, kinooperator do obsługi ekranu kinowego i sprzątaczkę; odpowiadał za przygotowanie i wydrukowanie dyplomów dla uczestników oraz zapewnienie (dostarczenie i montaż) strefy relaksu przed budynkiem Kinoteatru „Gwiazda”.</a:t>
            </a:r>
          </a:p>
          <a:p>
            <a:pPr algn="just"/>
            <a:r>
              <a:rPr lang="pl-PL" sz="2000" dirty="0"/>
              <a:t>Po stronie Agencji było zapewnienie obsługi medialnej imprezy, jury festiwalu, przeprowadzenie naboru i obsługa administracyjna wydarzenia, obiady, akustyk, fotografa, nagrody i wszystkie działania związane z promocją wydarzenia na FB.</a:t>
            </a:r>
          </a:p>
          <a:p>
            <a:pPr algn="just"/>
            <a:r>
              <a:rPr lang="pl-PL" sz="2000" dirty="0"/>
              <a:t>Do udziału w Festiwalu zgłosiło się 200 osób, po weryfikacji wstępnej przyjęto 80 osób (dojechało 79). Uczestnicy podzieleni byli na cztery kategorie wiekowe, w każdej kategorii nagrodzeni zostali 3 najlepsi, wybrani przy jury uczestnicy.</a:t>
            </a:r>
          </a:p>
        </p:txBody>
      </p:sp>
    </p:spTree>
    <p:extLst>
      <p:ext uri="{BB962C8B-B14F-4D97-AF65-F5344CB8AC3E}">
        <p14:creationId xmlns:p14="http://schemas.microsoft.com/office/powerpoint/2010/main" val="317416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1C0FE99-0153-6D3E-C969-3E349F17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C28D2F4-9A75-C4CE-98CE-7EE2438BBF84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15.06.2025 r. – Dzień 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A8AE1E5-D260-C2AD-9952-D274B076BB09}"/>
              </a:ext>
            </a:extLst>
          </p:cNvPr>
          <p:cNvSpPr/>
          <p:nvPr/>
        </p:nvSpPr>
        <p:spPr>
          <a:xfrm>
            <a:off x="3366092" y="5934670"/>
            <a:ext cx="5459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93 634,11 zł</a:t>
            </a:r>
          </a:p>
        </p:txBody>
      </p:sp>
    </p:spTree>
    <p:extLst>
      <p:ext uri="{BB962C8B-B14F-4D97-AF65-F5344CB8AC3E}">
        <p14:creationId xmlns:p14="http://schemas.microsoft.com/office/powerpoint/2010/main" val="9606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6B707-D06B-BB4A-CEF2-DF195A42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B5D7FBA-7397-D21A-8C7C-27283475E9A7}"/>
              </a:ext>
            </a:extLst>
          </p:cNvPr>
          <p:cNvSpPr txBox="1"/>
          <p:nvPr/>
        </p:nvSpPr>
        <p:spPr>
          <a:xfrm>
            <a:off x="1051560" y="1060704"/>
            <a:ext cx="100858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15.06. 2025 r.</a:t>
            </a:r>
            <a:r>
              <a:rPr lang="pl-PL" dirty="0"/>
              <a:t> – tego dnia odbył się </a:t>
            </a:r>
            <a:r>
              <a:rPr lang="pl-PL" b="1" dirty="0"/>
              <a:t>Piknik Rodzinny</a:t>
            </a:r>
            <a:r>
              <a:rPr lang="pl-PL" dirty="0"/>
              <a:t> na terenie rekreacyjnym Olszynki. Obsługę wydarzenia prowadzili pracownicy WOK, przy pomocy członków OSP Wronki.</a:t>
            </a:r>
          </a:p>
          <a:p>
            <a:r>
              <a:rPr lang="pl-PL" dirty="0"/>
              <a:t>Przygotowano dla uczestników następujące atrakcje: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dmuchańce – 13 sztuk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dmuchany tor przeszkód i dmuchany eliminator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mini farma z żywymi zwierzętami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warsztaty prowadzone przez Bibliotekę Publiczną Miasta i Gminy Wronki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warsztaty prowadzone przez instruktorów i tancerzy ZTP „Wronki”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Kapsel Cross – tor przeszkód do gry w kapsle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gastronomia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miejsce do odpoczynku (leżaki, stoły biesiadne)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występy i prezentacje zespołów działających przy Wronieckim Ośrodku Kultury: ZTP „Wronki”, Zespół </a:t>
            </a:r>
            <a:r>
              <a:rPr lang="pl-PL" dirty="0" err="1"/>
              <a:t>Mażoretki</a:t>
            </a:r>
            <a:r>
              <a:rPr lang="pl-PL" dirty="0"/>
              <a:t> „Miraż”, </a:t>
            </a:r>
            <a:r>
              <a:rPr lang="pl-PL" dirty="0" err="1"/>
              <a:t>Neo</a:t>
            </a:r>
            <a:r>
              <a:rPr lang="pl-PL" dirty="0"/>
              <a:t>-Team, Zespół Śpiewaczy „Chabry”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na zakończenie Pikniku odbył się 1,5 godzinny koncert piosenki włoskiej w wykonaniu Marco </a:t>
            </a:r>
            <a:r>
              <a:rPr lang="pl-PL" dirty="0" err="1"/>
              <a:t>Bocchino</a:t>
            </a:r>
            <a:r>
              <a:rPr lang="pl-PL" dirty="0"/>
              <a:t>  z zespołem</a:t>
            </a:r>
          </a:p>
          <a:p>
            <a:r>
              <a:rPr lang="pl-PL" dirty="0"/>
              <a:t>WOK zapewnił również zaplecze sanitarno-techniczne (scena, nagłośnienie, oświetlenie wraz z obsługą; zabezpieczenie medyczne i fizyczne, pojemniki na odpady, sanitariaty, garderoby)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49032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65416B-AFA1-1627-A953-50DF2310D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479F966-5A21-B5F8-CDB3-5F782BD7C4D0}"/>
              </a:ext>
            </a:extLst>
          </p:cNvPr>
          <p:cNvSpPr/>
          <p:nvPr/>
        </p:nvSpPr>
        <p:spPr>
          <a:xfrm>
            <a:off x="3477500" y="5934670"/>
            <a:ext cx="5237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Koszt: 5 622,06 zł</a:t>
            </a:r>
          </a:p>
        </p:txBody>
      </p:sp>
    </p:spTree>
    <p:extLst>
      <p:ext uri="{BB962C8B-B14F-4D97-AF65-F5344CB8AC3E}">
        <p14:creationId xmlns:p14="http://schemas.microsoft.com/office/powerpoint/2010/main" val="396614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4668E-7B24-EC1A-7889-D3866C0D6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4557F5-508D-0EF4-E118-25D7F2EEE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F5A4455-90CD-CC1E-9706-BC34DA8B8836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16.06.2025 r. – Dzień 3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9BCF447-5FBE-6A7F-FB45-28A6C888A825}"/>
              </a:ext>
            </a:extLst>
          </p:cNvPr>
          <p:cNvSpPr/>
          <p:nvPr/>
        </p:nvSpPr>
        <p:spPr>
          <a:xfrm>
            <a:off x="3503148" y="5934670"/>
            <a:ext cx="5185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1 858,37 zł</a:t>
            </a:r>
          </a:p>
        </p:txBody>
      </p:sp>
    </p:spTree>
    <p:extLst>
      <p:ext uri="{BB962C8B-B14F-4D97-AF65-F5344CB8AC3E}">
        <p14:creationId xmlns:p14="http://schemas.microsoft.com/office/powerpoint/2010/main" val="31461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1FD43-7691-DD06-A471-8F7F1A9A1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65C3F13-CB94-B74E-9272-CAEC372E8FD5}"/>
              </a:ext>
            </a:extLst>
          </p:cNvPr>
          <p:cNvSpPr txBox="1"/>
          <p:nvPr/>
        </p:nvSpPr>
        <p:spPr>
          <a:xfrm>
            <a:off x="1051560" y="1060704"/>
            <a:ext cx="100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16.06.2025 r.</a:t>
            </a:r>
            <a:r>
              <a:rPr lang="pl-PL" dirty="0"/>
              <a:t> – Gra Miejska: „Historia, która uczy – II Wojna Światowa”</a:t>
            </a:r>
          </a:p>
          <a:p>
            <a:r>
              <a:rPr lang="pl-PL" dirty="0"/>
              <a:t>Organizacja i przeprowadzenie gry: Towarzystwo Miłośników Ziemi Wronieckiej</a:t>
            </a:r>
          </a:p>
          <a:p>
            <a:r>
              <a:rPr lang="pl-PL" dirty="0"/>
              <a:t>WOK odpowiadał za zakup nagród dla uczestników, zakup pucharów dla zwycięskich szkół,  przygotowanie dyplomów, poczęstunek na zakończenie gry w budynku świetlicy na os. Zamość</a:t>
            </a:r>
          </a:p>
        </p:txBody>
      </p:sp>
    </p:spTree>
    <p:extLst>
      <p:ext uri="{BB962C8B-B14F-4D97-AF65-F5344CB8AC3E}">
        <p14:creationId xmlns:p14="http://schemas.microsoft.com/office/powerpoint/2010/main" val="131416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A0D326-FBC3-8BFD-EA46-5A53D6483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A95B889-70BF-A907-E9A0-CBBE7F7B2573}"/>
              </a:ext>
            </a:extLst>
          </p:cNvPr>
          <p:cNvSpPr/>
          <p:nvPr/>
        </p:nvSpPr>
        <p:spPr>
          <a:xfrm>
            <a:off x="70167" y="-8470"/>
            <a:ext cx="66323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17.06.2025 r. – Dzień 4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FD263FE-285C-BC45-C74C-8BA5BFC4E5A2}"/>
              </a:ext>
            </a:extLst>
          </p:cNvPr>
          <p:cNvSpPr/>
          <p:nvPr/>
        </p:nvSpPr>
        <p:spPr>
          <a:xfrm>
            <a:off x="3366091" y="5934670"/>
            <a:ext cx="5459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Koszt: 28 421,13 zł</a:t>
            </a:r>
          </a:p>
        </p:txBody>
      </p:sp>
    </p:spTree>
    <p:extLst>
      <p:ext uri="{BB962C8B-B14F-4D97-AF65-F5344CB8AC3E}">
        <p14:creationId xmlns:p14="http://schemas.microsoft.com/office/powerpoint/2010/main" val="936379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320</TotalTime>
  <Words>1208</Words>
  <Application>Microsoft Office PowerPoint</Application>
  <PresentationFormat>Panoramiczny</PresentationFormat>
  <Paragraphs>95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Calibri</vt:lpstr>
      <vt:lpstr>Garamond</vt:lpstr>
      <vt:lpstr>Wingdings</vt:lpstr>
      <vt:lpstr>Organiczny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Magdalena Gackowska</dc:creator>
  <cp:lastModifiedBy>Michał Poniewski</cp:lastModifiedBy>
  <cp:revision>6</cp:revision>
  <dcterms:created xsi:type="dcterms:W3CDTF">2025-10-20T13:17:31Z</dcterms:created>
  <dcterms:modified xsi:type="dcterms:W3CDTF">2025-10-21T15:16:45Z</dcterms:modified>
</cp:coreProperties>
</file>